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35" r:id="rId2"/>
    <p:sldId id="337" r:id="rId3"/>
    <p:sldId id="404" r:id="rId4"/>
    <p:sldId id="376" r:id="rId5"/>
    <p:sldId id="381" r:id="rId6"/>
    <p:sldId id="412" r:id="rId7"/>
    <p:sldId id="413" r:id="rId8"/>
    <p:sldId id="343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亮" initials="l亮" lastIdx="1" clrIdx="0">
    <p:extLst>
      <p:ext uri="{19B8F6BF-5375-455C-9EA6-DF929625EA0E}">
        <p15:presenceInfo xmlns:p15="http://schemas.microsoft.com/office/powerpoint/2012/main" userId="e2feb98fb59fd87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CC9900"/>
    <a:srgbClr val="FF3300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1" autoAdjust="0"/>
    <p:restoredTop sz="94270" autoAdjust="0"/>
  </p:normalViewPr>
  <p:slideViewPr>
    <p:cSldViewPr snapToGrid="0">
      <p:cViewPr varScale="1">
        <p:scale>
          <a:sx n="107" d="100"/>
          <a:sy n="107" d="100"/>
        </p:scale>
        <p:origin x="9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552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9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1606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10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3180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3792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75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0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Title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04000" cy="603327"/>
            <a:chOff x="0" y="0"/>
            <a:chExt cx="12204000" cy="60332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</p:grpSp>
      <p:sp>
        <p:nvSpPr>
          <p:cNvPr id="20" name="矩形 19"/>
          <p:cNvSpPr/>
          <p:nvPr userDrawn="1"/>
        </p:nvSpPr>
        <p:spPr>
          <a:xfrm>
            <a:off x="10506075" y="204470"/>
            <a:ext cx="168592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Advanced Technique of Artificial  Intelligence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10874507" y="-78"/>
            <a:ext cx="124764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Gill Sans Ultra Bold" panose="020B0A02020104020203" pitchFamily="34" charset="0"/>
                <a:sym typeface="+mn-ea"/>
              </a:rPr>
              <a:t>ATAI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556895" y="71755"/>
            <a:ext cx="1896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Chongqing University of Technology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0" y="0"/>
            <a:ext cx="12204000" cy="603327"/>
            <a:chOff x="0" y="0"/>
            <a:chExt cx="12204000" cy="603327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 userDrawn="1"/>
        </p:nvSpPr>
        <p:spPr>
          <a:xfrm>
            <a:off x="10874507" y="-78"/>
            <a:ext cx="124764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Gill Sans Ultra Bold" panose="020B0A02020104020203" pitchFamily="34" charset="0"/>
                <a:sym typeface="+mn-ea"/>
              </a:rPr>
              <a:t>ATAI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556895" y="71755"/>
            <a:ext cx="1896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Chongqing University of Technology</a:t>
            </a:r>
          </a:p>
        </p:txBody>
      </p:sp>
      <p:sp>
        <p:nvSpPr>
          <p:cNvPr id="8" name="矩形 7"/>
          <p:cNvSpPr/>
          <p:nvPr userDrawn="1"/>
        </p:nvSpPr>
        <p:spPr>
          <a:xfrm>
            <a:off x="10506075" y="204470"/>
            <a:ext cx="168592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Advanced Technique of Artificial  Intelligence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charset="0"/>
        <a:buNone/>
        <a:defRPr lang="zh-CN" altLang="en-US" sz="2600" b="1" kern="100" spc="50" dirty="0" smtClean="0">
          <a:ln w="11430"/>
          <a:solidFill>
            <a:schemeClr val="tx1"/>
          </a:solidFill>
          <a:effectLst/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charset="0"/>
        <a:buChar char="l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charset="0"/>
        <a:buChar char="l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charset="0"/>
        <a:buChar char="l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charset="0"/>
        <a:buChar char="l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00" y="5894738"/>
            <a:ext cx="828000" cy="82800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909300" y="946763"/>
            <a:ext cx="10255870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32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Deep Evolutional Instant Interest Network for CTR Prediction in Trigger-Induced Recommendation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817485" y="6156325"/>
            <a:ext cx="31292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206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Reported by liang li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5086" y="5894738"/>
            <a:ext cx="1436914" cy="96326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85536" y="5314268"/>
            <a:ext cx="1025587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WSDM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625F312-816D-9D78-08A5-0AFAA88094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666" y="2159830"/>
            <a:ext cx="10666667" cy="27714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>
                <a:latin typeface="Times New Roman" panose="02020603050405020304" pitchFamily="18" charset="0"/>
              </a:rPr>
              <a:t>Motivation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890C8CE-522D-4740-87AE-FA5055EF383B}"/>
              </a:ext>
            </a:extLst>
          </p:cNvPr>
          <p:cNvSpPr txBox="1"/>
          <p:nvPr/>
        </p:nvSpPr>
        <p:spPr>
          <a:xfrm>
            <a:off x="653472" y="2466791"/>
            <a:ext cx="497989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Details</a:t>
            </a: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Nevertheless, the temporal information of behaviors, the dynamic change of user instant interest when the user scrolls down and the interactions between the trigger and target items haven’t been considered.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C6BD977-0063-C31B-0FDE-6670155AF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519" y="1801091"/>
            <a:ext cx="5801655" cy="44767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>
                <a:latin typeface="Times New Roman" panose="02020603050405020304" pitchFamily="18" charset="0"/>
              </a:rPr>
              <a:t>Problem Statement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1190428-0029-D673-A33C-D9631CA8FD98}"/>
              </a:ext>
            </a:extLst>
          </p:cNvPr>
          <p:cNvSpPr txBox="1"/>
          <p:nvPr/>
        </p:nvSpPr>
        <p:spPr>
          <a:xfrm>
            <a:off x="1238250" y="1663910"/>
            <a:ext cx="2228850" cy="48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EB413F5-3CBC-7F34-853F-F5D4D0918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5831"/>
            <a:ext cx="10192871" cy="543216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A127CC7-D6D2-9798-A58F-57F576C619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8637" y="2414907"/>
            <a:ext cx="2590588" cy="26123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4920097-D1AC-1FD6-51FE-16C2B431DB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6567" y="2787333"/>
            <a:ext cx="2590588" cy="25237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E4FB6FF-12D0-223F-0B66-13956F35B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52427" y="3167333"/>
            <a:ext cx="1819303" cy="27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1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41190428-0029-D673-A33C-D9631CA8FD98}"/>
              </a:ext>
            </a:extLst>
          </p:cNvPr>
          <p:cNvSpPr txBox="1"/>
          <p:nvPr/>
        </p:nvSpPr>
        <p:spPr>
          <a:xfrm>
            <a:off x="1238250" y="1663910"/>
            <a:ext cx="2228850" cy="48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标题 13">
            <a:extLst>
              <a:ext uri="{FF2B5EF4-FFF2-40B4-BE49-F238E27FC236}">
                <a16:creationId xmlns:a16="http://schemas.microsoft.com/office/drawing/2014/main" id="{CD7226A7-F228-B5D7-3673-357D48356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/>
          <a:lstStyle/>
          <a:p>
            <a:r>
              <a:rPr lang="en-US" altLang="zh-CN" dirty="0">
                <a:ea typeface="楷体" panose="02010609060101010101" pitchFamily="49" charset="-122"/>
                <a:sym typeface="+mn-ea"/>
              </a:rPr>
              <a:t>Method</a:t>
            </a:r>
            <a:endParaRPr kumimoji="1" lang="en-US" altLang="zh-CN" sz="4000" dirty="0">
              <a:latin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2C55AE8-5F54-AF7D-DF21-E2ADBD2C2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89" y="1870963"/>
            <a:ext cx="7579659" cy="403948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70A79DA-5B82-6990-65EC-C7FB17CF6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6973" y="1722348"/>
            <a:ext cx="4667250" cy="32369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BC1098A-D04C-84F0-D083-0F5204A7EA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9086" y="2783351"/>
            <a:ext cx="4878636" cy="32285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8D69036-C54B-ECCF-1495-F46997934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6973" y="3283061"/>
            <a:ext cx="4227895" cy="93110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CE23A66-3D1B-2038-D4AB-BC8775F250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98560" y="4378595"/>
            <a:ext cx="4480044" cy="67392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51D5AD-1B28-636A-9F39-1B32380860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7525" y="5159788"/>
            <a:ext cx="4227896" cy="35514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B72AE37-E630-A516-14FD-13F478B478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19339" y="5806012"/>
            <a:ext cx="4389047" cy="38202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B2E7514-A470-B073-069A-F680682D10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25455" y="2341178"/>
            <a:ext cx="1121542" cy="25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2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楷体" panose="02010609060101010101" pitchFamily="49" charset="-122"/>
                <a:sym typeface="+mn-ea"/>
              </a:rPr>
              <a:t>Experiments</a:t>
            </a:r>
            <a:endParaRPr kumimoji="1" lang="en-US" altLang="zh-CN" sz="4000" dirty="0">
              <a:latin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676C8C1-9E47-E117-A81E-F32795AB8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619" y="2419476"/>
            <a:ext cx="6504762" cy="2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88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楷体" panose="02010609060101010101" pitchFamily="49" charset="-122"/>
                <a:sym typeface="+mn-ea"/>
              </a:rPr>
              <a:t>Experiments</a:t>
            </a:r>
            <a:endParaRPr kumimoji="1" lang="en-US" altLang="zh-CN" sz="4000" dirty="0">
              <a:latin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3E817F3-EC32-76D7-7225-73A69B7D6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0880"/>
            <a:ext cx="12192000" cy="493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2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楷体" panose="02010609060101010101" pitchFamily="49" charset="-122"/>
                <a:sym typeface="+mn-ea"/>
              </a:rPr>
              <a:t>Experiments</a:t>
            </a:r>
            <a:endParaRPr kumimoji="1" lang="en-US" altLang="zh-CN" sz="4000" dirty="0">
              <a:latin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169FE22-1090-EBC0-E6AF-1AA2FDB9C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60" y="2060750"/>
            <a:ext cx="5586810" cy="386779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049A0BD-AF1B-1DD9-8189-5E1831C25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215" y="2060750"/>
            <a:ext cx="6011125" cy="376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4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marL="0" indent="0" algn="ctr">
              <a:buNone/>
            </a:pPr>
            <a:endParaRPr lang="en-US" altLang="zh-CN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CN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CN" sz="8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Thanks</a:t>
            </a:r>
            <a:endParaRPr lang="zh-CN" altLang="en-US" sz="8000" b="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537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146a6f6-881e-49d8-894d-5059c59493c4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14010</TotalTime>
  <Words>62</Words>
  <Application>Microsoft Office PowerPoint</Application>
  <PresentationFormat>宽屏</PresentationFormat>
  <Paragraphs>20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等线</vt:lpstr>
      <vt:lpstr>楷体</vt:lpstr>
      <vt:lpstr>宋体</vt:lpstr>
      <vt:lpstr>微软雅黑</vt:lpstr>
      <vt:lpstr>Arial</vt:lpstr>
      <vt:lpstr>Gill Sans Ultra Bold</vt:lpstr>
      <vt:lpstr>Times New Roman</vt:lpstr>
      <vt:lpstr>Wingdings</vt:lpstr>
      <vt:lpstr>Office 主题​​</vt:lpstr>
      <vt:lpstr>PowerPoint 演示文稿</vt:lpstr>
      <vt:lpstr>Motivation</vt:lpstr>
      <vt:lpstr>Problem Statement</vt:lpstr>
      <vt:lpstr>Method</vt:lpstr>
      <vt:lpstr>Experiments</vt:lpstr>
      <vt:lpstr>Experiments</vt:lpstr>
      <vt:lpstr>Experiments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liang li</cp:lastModifiedBy>
  <cp:revision>2264</cp:revision>
  <dcterms:created xsi:type="dcterms:W3CDTF">2017-04-22T07:59:00Z</dcterms:created>
  <dcterms:modified xsi:type="dcterms:W3CDTF">2024-06-04T13:21:49Z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2052-11.1.0.9929</vt:lpwstr>
  </property>
</Properties>
</file>